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3581400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</a:t>
            </a:r>
            <a:r>
              <a:rPr lang="hi-IN" b="1" dirty="0" smtClean="0"/>
              <a:t>      </a:t>
            </a:r>
            <a:r>
              <a:rPr lang="en-US" b="1" dirty="0" smtClean="0"/>
              <a:t>  </a:t>
            </a:r>
            <a:r>
              <a:rPr lang="hi-IN" sz="4800" b="1" dirty="0" smtClean="0"/>
              <a:t>फोनेपे</a:t>
            </a:r>
            <a:r>
              <a:rPr lang="en-US" sz="4800" b="1" dirty="0" smtClean="0"/>
              <a:t> </a:t>
            </a:r>
            <a:r>
              <a:rPr lang="hi-IN" sz="4800" b="1" dirty="0" smtClean="0"/>
              <a:t>नंबर</a:t>
            </a:r>
            <a:r>
              <a:rPr lang="en-US" sz="4800" b="1" dirty="0" smtClean="0"/>
              <a:t>. </a:t>
            </a:r>
            <a:r>
              <a:rPr lang="en-US" sz="4800" b="1" dirty="0" smtClean="0"/>
              <a:t>9304253802</a:t>
            </a:r>
            <a:endParaRPr lang="en-US" sz="4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3886200" cy="244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1" y="4419600"/>
            <a:ext cx="807719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914400"/>
            <a:ext cx="4038600" cy="247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92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37</cp:revision>
  <dcterms:created xsi:type="dcterms:W3CDTF">2006-08-16T00:00:00Z</dcterms:created>
  <dcterms:modified xsi:type="dcterms:W3CDTF">2025-12-04T10:29:54Z</dcterms:modified>
</cp:coreProperties>
</file>